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5" r:id="rId2"/>
    <p:sldId id="330" r:id="rId3"/>
    <p:sldId id="293" r:id="rId4"/>
    <p:sldId id="321" r:id="rId5"/>
    <p:sldId id="310" r:id="rId6"/>
    <p:sldId id="311" r:id="rId7"/>
    <p:sldId id="326" r:id="rId8"/>
    <p:sldId id="327" r:id="rId9"/>
    <p:sldId id="331" r:id="rId10"/>
    <p:sldId id="328" r:id="rId11"/>
  </p:sldIdLst>
  <p:sldSz cx="9361488" cy="6858000"/>
  <p:notesSz cx="6865938" cy="99980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E5E7F1"/>
    <a:srgbClr val="E1E1EB"/>
    <a:srgbClr val="E1E1EF"/>
    <a:srgbClr val="EAEAF4"/>
    <a:srgbClr val="EAEAEE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7" autoAdjust="0"/>
    <p:restoredTop sz="79827" autoAdjust="0"/>
  </p:normalViewPr>
  <p:slideViewPr>
    <p:cSldViewPr snapToObjects="1">
      <p:cViewPr varScale="1">
        <p:scale>
          <a:sx n="93" d="100"/>
          <a:sy n="93" d="100"/>
        </p:scale>
        <p:origin x="1182" y="78"/>
      </p:cViewPr>
      <p:guideLst>
        <p:guide orient="horz" pos="2160"/>
        <p:guide pos="29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4008" y="78"/>
      </p:cViewPr>
      <p:guideLst>
        <p:guide orient="horz" pos="3150"/>
        <p:guide pos="216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7366" cy="49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02" tIns="46451" rIns="92902" bIns="464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8572" y="0"/>
            <a:ext cx="2977366" cy="49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02" tIns="46451" rIns="92902" bIns="464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9211"/>
            <a:ext cx="2977366" cy="49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02" tIns="46451" rIns="92902" bIns="464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8572" y="9499211"/>
            <a:ext cx="2977366" cy="49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02" tIns="46451" rIns="92902" bIns="464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C10161-1011-4ED1-BE5C-C77613F60C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26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7366" cy="49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02" tIns="46451" rIns="92902" bIns="464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572" y="0"/>
            <a:ext cx="2977366" cy="49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02" tIns="46451" rIns="92902" bIns="464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49300"/>
            <a:ext cx="5114925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113" y="4747207"/>
            <a:ext cx="5033713" cy="450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02" tIns="46451" rIns="92902" bIns="46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9211"/>
            <a:ext cx="2977366" cy="49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02" tIns="46451" rIns="92902" bIns="464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572" y="9499211"/>
            <a:ext cx="2977366" cy="49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02" tIns="46451" rIns="92902" bIns="464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3F34AEB-C570-49F1-B8F1-20E3953734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87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55209" indent="-290465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61860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26603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91347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56091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020835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85579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950322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7B1C0EB-D43D-4086-9552-B80841399095}" type="slidenum">
              <a:rPr lang="de-DE" sz="1200">
                <a:latin typeface="Arial" charset="0"/>
              </a:rPr>
              <a:pPr/>
              <a:t>1</a:t>
            </a:fld>
            <a:endParaRPr lang="de-DE" sz="120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855613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smtClean="0"/>
              <a:t>Zusammen</a:t>
            </a:r>
            <a:r>
              <a:rPr lang="de-CH" b="1" baseline="0" dirty="0" smtClean="0"/>
              <a:t> kommen wir ans Ziel</a:t>
            </a:r>
          </a:p>
          <a:p>
            <a:r>
              <a:rPr lang="de-CH" baseline="0" dirty="0" smtClean="0"/>
              <a:t>	Denkmalpflege</a:t>
            </a:r>
          </a:p>
          <a:p>
            <a:r>
              <a:rPr lang="de-CH" baseline="0" dirty="0" smtClean="0"/>
              <a:t>	Einwohner</a:t>
            </a:r>
          </a:p>
          <a:p>
            <a:r>
              <a:rPr lang="de-CH" baseline="0" dirty="0" smtClean="0"/>
              <a:t>	Eigentümer</a:t>
            </a:r>
          </a:p>
          <a:p>
            <a:r>
              <a:rPr lang="de-CH" baseline="0" dirty="0" smtClean="0"/>
              <a:t>	Gemeinde</a:t>
            </a:r>
          </a:p>
          <a:p>
            <a:r>
              <a:rPr lang="de-CH" baseline="0" dirty="0" err="1" smtClean="0"/>
              <a:t>Mä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muess</a:t>
            </a:r>
            <a:r>
              <a:rPr lang="de-CH" baseline="0" dirty="0" smtClean="0"/>
              <a:t> halt </a:t>
            </a:r>
            <a:r>
              <a:rPr lang="de-CH" baseline="0" dirty="0" err="1" smtClean="0"/>
              <a:t>Redä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mitenand</a:t>
            </a:r>
            <a:r>
              <a:rPr lang="de-CH" baseline="0" dirty="0" smtClean="0"/>
              <a:t>!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4AEB-C570-49F1-B8F1-20E3953734C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59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400" dirty="0"/>
              <a:t>Entstehung in den 70er</a:t>
            </a:r>
          </a:p>
          <a:p>
            <a:endParaRPr lang="de-CH" sz="1400" dirty="0"/>
          </a:p>
          <a:p>
            <a:r>
              <a:rPr lang="de-CH" sz="1400" b="1" dirty="0"/>
              <a:t>Auslöser</a:t>
            </a:r>
            <a:r>
              <a:rPr lang="de-CH" sz="1400" dirty="0"/>
              <a:t> Industrialisierung</a:t>
            </a:r>
          </a:p>
          <a:p>
            <a:endParaRPr lang="de-CH" sz="1400" dirty="0"/>
          </a:p>
          <a:p>
            <a:r>
              <a:rPr lang="de-CH" sz="1400" b="1" dirty="0"/>
              <a:t>Architekt</a:t>
            </a:r>
            <a:r>
              <a:rPr lang="de-CH" sz="1400" dirty="0"/>
              <a:t>  -  Raumplaner – Hr. Göhner</a:t>
            </a:r>
          </a:p>
          <a:p>
            <a:endParaRPr lang="de-CH" sz="1400" dirty="0"/>
          </a:p>
          <a:p>
            <a:r>
              <a:rPr lang="de-CH" sz="1400" b="1" dirty="0"/>
              <a:t>Qualität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4AEB-C570-49F1-B8F1-20E3953734C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35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55209" indent="-290465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61860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26603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91347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56091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020835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85579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950322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D9EA47-99C1-4F03-AB00-A0D682C142DF}" type="slidenum">
              <a:rPr lang="de-DE" sz="1200">
                <a:latin typeface="Arial" charset="0"/>
              </a:rPr>
              <a:pPr/>
              <a:t>3</a:t>
            </a:fld>
            <a:endParaRPr lang="de-DE" sz="120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749300"/>
            <a:ext cx="5114925" cy="3748088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b="1" dirty="0"/>
              <a:t>&gt; Bezahlbar </a:t>
            </a:r>
            <a:r>
              <a:rPr lang="de-CH" dirty="0"/>
              <a:t> Gut oder nicht gut?</a:t>
            </a:r>
          </a:p>
          <a:p>
            <a:r>
              <a:rPr lang="de-CH" b="1" dirty="0"/>
              <a:t>&gt; Qualitäten: </a:t>
            </a:r>
          </a:p>
          <a:p>
            <a:endParaRPr lang="de-CH" b="1" dirty="0"/>
          </a:p>
          <a:p>
            <a:r>
              <a:rPr lang="de-CH" b="1" dirty="0" err="1"/>
              <a:t>Hersauforderung</a:t>
            </a:r>
            <a:r>
              <a:rPr lang="de-CH" b="1" dirty="0"/>
              <a:t>:</a:t>
            </a:r>
          </a:p>
          <a:p>
            <a:endParaRPr lang="de-CH" b="1" dirty="0"/>
          </a:p>
          <a:p>
            <a:r>
              <a:rPr lang="de-CH" b="1" dirty="0"/>
              <a:t>&gt; Anbindung</a:t>
            </a:r>
            <a:r>
              <a:rPr lang="de-CH" dirty="0"/>
              <a:t> an die Gemeinde</a:t>
            </a:r>
          </a:p>
          <a:p>
            <a:r>
              <a:rPr lang="de-CH" dirty="0"/>
              <a:t>&gt; Probleme </a:t>
            </a:r>
            <a:r>
              <a:rPr lang="de-CH" b="1" dirty="0"/>
              <a:t>Entvölkerung</a:t>
            </a:r>
            <a:r>
              <a:rPr lang="de-CH" dirty="0"/>
              <a:t> (nur Wohnen)</a:t>
            </a:r>
          </a:p>
          <a:p>
            <a:r>
              <a:rPr lang="de-CH" b="1" dirty="0"/>
              <a:t>&gt; Zusammensetzung </a:t>
            </a:r>
            <a:r>
              <a:rPr lang="de-CH" dirty="0"/>
              <a:t> Ruf </a:t>
            </a:r>
            <a:endParaRPr lang="de-CH" b="1" dirty="0"/>
          </a:p>
          <a:p>
            <a:endParaRPr lang="de-CH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55209" indent="-290465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61860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26603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91347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56091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020835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85579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950322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0B296D-E340-457E-B11A-BB99847FF19D}" type="slidenum">
              <a:rPr lang="de-DE" sz="1200">
                <a:latin typeface="Arial" charset="0"/>
              </a:rPr>
              <a:pPr/>
              <a:t>4</a:t>
            </a:fld>
            <a:endParaRPr lang="de-DE" sz="120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49300"/>
            <a:ext cx="5119688" cy="37496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13" y="4748806"/>
            <a:ext cx="5033713" cy="4499373"/>
          </a:xfrm>
          <a:noFill/>
        </p:spPr>
        <p:txBody>
          <a:bodyPr/>
          <a:lstStyle/>
          <a:p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Alarm 2006 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KAPO</a:t>
            </a:r>
          </a:p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Aufbruch:	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Jugendarbeit  Alper Bingöl</a:t>
            </a:r>
          </a:p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Zukunftskonferenz</a:t>
            </a:r>
          </a:p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Begegnungszentrum</a:t>
            </a:r>
          </a:p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Tavolata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Jassabende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	ARGE Verkehr</a:t>
            </a:r>
          </a:p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	Markttag</a:t>
            </a:r>
          </a:p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Verwaltungen:</a:t>
            </a: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50617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55209" indent="-290465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61860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26603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91347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56091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020835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85579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950322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A14ED1-0E36-4037-9BE1-5D36026437F1}" type="slidenum">
              <a:rPr lang="de-DE" sz="1200">
                <a:latin typeface="Arial" charset="0"/>
              </a:rPr>
              <a:pPr/>
              <a:t>5</a:t>
            </a:fld>
            <a:endParaRPr lang="de-DE" sz="120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749300"/>
            <a:ext cx="5114925" cy="37480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Parallel Denkmalpflege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&gt; Brücken</a:t>
            </a: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&gt; Spielplatz</a:t>
            </a:r>
          </a:p>
          <a:p>
            <a:pPr>
              <a:spcBef>
                <a:spcPts val="0"/>
              </a:spcBef>
            </a:pP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&gt; Quartier 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Städtebaulich top</a:t>
            </a:r>
          </a:p>
          <a:p>
            <a:pPr>
              <a:spcBef>
                <a:spcPts val="0"/>
              </a:spcBef>
            </a:pP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&gt; Handlungsbedarf beim 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Eingang</a:t>
            </a:r>
          </a:p>
          <a:p>
            <a:pPr>
              <a:spcBef>
                <a:spcPts val="0"/>
              </a:spcBef>
            </a:pP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1400" dirty="0"/>
              <a:t>&gt; </a:t>
            </a:r>
            <a:r>
              <a:rPr lang="de-CH" sz="1400" b="1" dirty="0"/>
              <a:t>Bewusstsein</a:t>
            </a:r>
            <a:r>
              <a:rPr lang="de-CH" sz="1400" dirty="0"/>
              <a:t> wecken</a:t>
            </a:r>
          </a:p>
        </p:txBody>
      </p:sp>
    </p:spTree>
    <p:extLst>
      <p:ext uri="{BB962C8B-B14F-4D97-AF65-F5344CB8AC3E}">
        <p14:creationId xmlns:p14="http://schemas.microsoft.com/office/powerpoint/2010/main" val="14188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55209" indent="-290465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61860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26603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91347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56091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020835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85579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950322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C01629-6D79-4786-BA30-19C6CFD3E61C}" type="slidenum">
              <a:rPr lang="de-DE" sz="1200">
                <a:latin typeface="Arial" charset="0"/>
              </a:rPr>
              <a:pPr/>
              <a:t>6</a:t>
            </a:fld>
            <a:endParaRPr lang="de-DE" sz="120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749300"/>
            <a:ext cx="5114925" cy="37480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dirty="0" smtClean="0"/>
              <a:t>Und hier darf uns die Schweizer Trilogie nicht bremsen!!!!</a:t>
            </a:r>
          </a:p>
          <a:p>
            <a:r>
              <a:rPr lang="de-CH" b="1" i="1" dirty="0" smtClean="0"/>
              <a:t>Es </a:t>
            </a:r>
            <a:r>
              <a:rPr lang="de-CH" b="1" i="1" dirty="0" err="1" smtClean="0"/>
              <a:t>isch</a:t>
            </a:r>
            <a:r>
              <a:rPr lang="de-CH" b="1" i="1" dirty="0" smtClean="0"/>
              <a:t> </a:t>
            </a:r>
            <a:r>
              <a:rPr lang="de-CH" b="1" i="1" dirty="0" err="1" smtClean="0"/>
              <a:t>scho</a:t>
            </a:r>
            <a:r>
              <a:rPr lang="de-CH" b="1" i="1" dirty="0" smtClean="0"/>
              <a:t> immer so </a:t>
            </a:r>
            <a:r>
              <a:rPr lang="de-CH" b="1" i="1" dirty="0" err="1" smtClean="0"/>
              <a:t>gsie</a:t>
            </a:r>
            <a:endParaRPr lang="de-CH" b="1" i="1" dirty="0" smtClean="0"/>
          </a:p>
          <a:p>
            <a:r>
              <a:rPr lang="de-CH" b="1" i="1" dirty="0" smtClean="0"/>
              <a:t>Das</a:t>
            </a:r>
            <a:r>
              <a:rPr lang="de-CH" b="1" i="1" baseline="0" dirty="0" smtClean="0"/>
              <a:t> </a:t>
            </a:r>
            <a:r>
              <a:rPr lang="de-CH" b="1" i="1" baseline="0" dirty="0" err="1" smtClean="0"/>
              <a:t>händ</a:t>
            </a:r>
            <a:r>
              <a:rPr lang="de-CH" b="1" i="1" baseline="0" dirty="0" smtClean="0"/>
              <a:t> </a:t>
            </a:r>
            <a:r>
              <a:rPr lang="de-CH" b="1" i="1" baseline="0" dirty="0" err="1" smtClean="0"/>
              <a:t>mer</a:t>
            </a:r>
            <a:r>
              <a:rPr lang="de-CH" b="1" i="1" baseline="0" dirty="0" smtClean="0"/>
              <a:t> </a:t>
            </a:r>
            <a:r>
              <a:rPr lang="de-CH" b="1" i="1" baseline="0" dirty="0" err="1" smtClean="0"/>
              <a:t>no</a:t>
            </a:r>
            <a:r>
              <a:rPr lang="de-CH" b="1" i="1" baseline="0" dirty="0" smtClean="0"/>
              <a:t> nie so </a:t>
            </a:r>
            <a:r>
              <a:rPr lang="de-CH" b="1" i="1" baseline="0" dirty="0" err="1" smtClean="0"/>
              <a:t>gmacht</a:t>
            </a:r>
            <a:endParaRPr lang="de-CH" b="1" i="1" baseline="0" dirty="0" smtClean="0"/>
          </a:p>
          <a:p>
            <a:r>
              <a:rPr lang="de-CH" b="1" i="1" baseline="0" dirty="0" smtClean="0"/>
              <a:t>Da </a:t>
            </a:r>
            <a:r>
              <a:rPr lang="de-CH" b="1" i="1" baseline="0" dirty="0" err="1" smtClean="0"/>
              <a:t>chönnt</a:t>
            </a:r>
            <a:r>
              <a:rPr lang="de-CH" b="1" i="1" baseline="0" dirty="0" smtClean="0"/>
              <a:t> ja jede </a:t>
            </a:r>
            <a:r>
              <a:rPr lang="de-CH" b="1" i="1" baseline="0" dirty="0" err="1" smtClean="0"/>
              <a:t>cho</a:t>
            </a:r>
            <a:endParaRPr lang="de-CH" b="1" i="1" dirty="0" smtClean="0"/>
          </a:p>
        </p:txBody>
      </p:sp>
    </p:spTree>
    <p:extLst>
      <p:ext uri="{BB962C8B-B14F-4D97-AF65-F5344CB8AC3E}">
        <p14:creationId xmlns:p14="http://schemas.microsoft.com/office/powerpoint/2010/main" val="451784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55209" indent="-290465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61860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26603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91347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56091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020835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85579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950322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C01629-6D79-4786-BA30-19C6CFD3E61C}" type="slidenum">
              <a:rPr lang="de-DE" sz="1200">
                <a:latin typeface="Arial" charset="0"/>
              </a:rPr>
              <a:pPr/>
              <a:t>7</a:t>
            </a:fld>
            <a:endParaRPr lang="de-DE" sz="120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749300"/>
            <a:ext cx="5114925" cy="37480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13 Verwaltungen</a:t>
            </a:r>
          </a:p>
          <a:p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&gt; Akzeptanz Denkmalpflege</a:t>
            </a:r>
          </a:p>
          <a:p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&gt; Ausnutzungen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Mögichkeiten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&gt; Rechte und Pflichten</a:t>
            </a:r>
          </a:p>
        </p:txBody>
      </p:sp>
    </p:spTree>
    <p:extLst>
      <p:ext uri="{BB962C8B-B14F-4D97-AF65-F5344CB8AC3E}">
        <p14:creationId xmlns:p14="http://schemas.microsoft.com/office/powerpoint/2010/main" val="158060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55209" indent="-290465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61860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26603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91347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56091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020835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85579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950322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D9EA47-99C1-4F03-AB00-A0D682C142DF}" type="slidenum">
              <a:rPr lang="de-DE" sz="1200">
                <a:latin typeface="Arial" charset="0"/>
              </a:rPr>
              <a:pPr/>
              <a:t>8</a:t>
            </a:fld>
            <a:endParaRPr lang="de-DE" sz="120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749300"/>
            <a:ext cx="5114925" cy="3748088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70513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55209" indent="-290465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61860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26603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91347" indent="-232372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56091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020835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85579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950322" indent="-23237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D9EA47-99C1-4F03-AB00-A0D682C142DF}" type="slidenum">
              <a:rPr lang="de-DE" sz="1200">
                <a:latin typeface="Arial" charset="0"/>
              </a:rPr>
              <a:pPr/>
              <a:t>9</a:t>
            </a:fld>
            <a:endParaRPr lang="de-DE" sz="120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749300"/>
            <a:ext cx="5114925" cy="3748088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34657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1675" y="2130425"/>
            <a:ext cx="7958138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4938" y="3886200"/>
            <a:ext cx="65516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3554920"/>
      </p:ext>
    </p:extLst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4862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600200"/>
            <a:ext cx="84248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7295739"/>
      </p:ext>
    </p:extLst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8150" y="274638"/>
            <a:ext cx="2105025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1674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5828592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4862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600200"/>
            <a:ext cx="84248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306998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775" y="4406900"/>
            <a:ext cx="79565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9775" y="2906713"/>
            <a:ext cx="79565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0618045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4862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13543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6150" y="1600200"/>
            <a:ext cx="41370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2593858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48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535113"/>
            <a:ext cx="4135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3" y="2174875"/>
            <a:ext cx="4135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6150" y="1535113"/>
            <a:ext cx="41370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6150" y="2174875"/>
            <a:ext cx="41370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8887543"/>
      </p:ext>
    </p:extLst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4862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9689437"/>
      </p:ext>
    </p:extLst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645002"/>
      </p:ext>
    </p:extLst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307975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0775" y="273050"/>
            <a:ext cx="52324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3" y="1435100"/>
            <a:ext cx="30797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58027096"/>
      </p:ext>
    </p:extLst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150" y="4800600"/>
            <a:ext cx="56165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35150" y="612775"/>
            <a:ext cx="561657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35150" y="5367338"/>
            <a:ext cx="561657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1621224"/>
      </p:ext>
    </p:extLst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Word_97_-_2003_Document1.doc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O_4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527050"/>
            <a:ext cx="19923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CLAIM3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5876925"/>
            <a:ext cx="11477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9"/>
          <p:cNvGraphicFramePr>
            <a:graphicFrameLocks noChangeAspect="1"/>
          </p:cNvGraphicFramePr>
          <p:nvPr userDrawn="1"/>
        </p:nvGraphicFramePr>
        <p:xfrm>
          <a:off x="2305050" y="1682750"/>
          <a:ext cx="4681538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Document" r:id="rId16" imgW="5748528" imgH="4061460" progId="Word.Document.8">
                  <p:embed/>
                </p:oleObj>
              </mc:Choice>
              <mc:Fallback>
                <p:oleObj name="Document" r:id="rId16" imgW="5748528" imgH="406146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1682750"/>
                        <a:ext cx="4681538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5DBE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92312" y="1714497"/>
            <a:ext cx="7939088" cy="2448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b="1" dirty="0" err="1" smtClean="0">
                <a:latin typeface="Arial" charset="0"/>
              </a:rPr>
              <a:t>Göhnersiedlung</a:t>
            </a:r>
            <a:r>
              <a:rPr lang="de-CH" b="1" dirty="0" smtClean="0">
                <a:latin typeface="Arial" charset="0"/>
              </a:rPr>
              <a:t> </a:t>
            </a:r>
            <a:br>
              <a:rPr lang="de-CH" b="1" dirty="0" smtClean="0">
                <a:latin typeface="Arial" charset="0"/>
              </a:rPr>
            </a:br>
            <a:r>
              <a:rPr lang="de-CH" b="1" dirty="0" smtClean="0">
                <a:latin typeface="Arial" charset="0"/>
              </a:rPr>
              <a:t>Sonnhalde </a:t>
            </a:r>
            <a:r>
              <a:rPr lang="de-CH" sz="3200" b="1" dirty="0" smtClean="0">
                <a:latin typeface="Arial" charset="0"/>
              </a:rPr>
              <a:t/>
            </a:r>
            <a:br>
              <a:rPr lang="de-CH" sz="3200" b="1" dirty="0" smtClean="0">
                <a:latin typeface="Arial" charset="0"/>
              </a:rPr>
            </a:br>
            <a:r>
              <a:rPr lang="de-CH" b="1" dirty="0" smtClean="0">
                <a:latin typeface="Arial" charset="0"/>
              </a:rPr>
              <a:t>Aufbruch in die Zukunft</a:t>
            </a:r>
            <a:br>
              <a:rPr lang="de-CH" b="1" dirty="0" smtClean="0">
                <a:latin typeface="Arial" charset="0"/>
              </a:rPr>
            </a:br>
            <a:endParaRPr lang="de-CH" b="1" dirty="0" smtClean="0"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92312" y="5661248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800" dirty="0" smtClean="0"/>
              <a:t>Max Walter</a:t>
            </a:r>
          </a:p>
          <a:p>
            <a:pPr algn="ctr"/>
            <a:r>
              <a:rPr lang="de-CH" sz="1800" dirty="0" smtClean="0"/>
              <a:t>Gemeindepräsident Regensdorf</a:t>
            </a:r>
            <a:endParaRPr lang="de-CH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320" y="274638"/>
            <a:ext cx="6012594" cy="1143000"/>
          </a:xfrm>
        </p:spPr>
        <p:txBody>
          <a:bodyPr/>
          <a:lstStyle/>
          <a:p>
            <a:r>
              <a:rPr lang="de-CH" dirty="0" smtClean="0"/>
              <a:t>Fazit und Fragen</a:t>
            </a:r>
            <a:endParaRPr lang="de-CH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504306"/>
            <a:ext cx="4681538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97154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236" y="423093"/>
            <a:ext cx="6660703" cy="1143000"/>
          </a:xfrm>
        </p:spPr>
        <p:txBody>
          <a:bodyPr/>
          <a:lstStyle/>
          <a:p>
            <a:r>
              <a:rPr lang="de-CH" dirty="0" smtClean="0"/>
              <a:t>1970 eine </a:t>
            </a:r>
            <a:r>
              <a:rPr lang="de-CH" sz="3600" dirty="0" smtClean="0"/>
              <a:t>Vorzeigesiedlung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07489" y="1414691"/>
            <a:ext cx="3165075" cy="21291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380" y="3389508"/>
            <a:ext cx="3153616" cy="27618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24" y="1615037"/>
            <a:ext cx="3724025" cy="250513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2292" y="4545124"/>
            <a:ext cx="3239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Aber,</a:t>
            </a:r>
          </a:p>
          <a:p>
            <a:r>
              <a:rPr lang="de-CH" sz="2000" dirty="0" smtClean="0"/>
              <a:t> auch da ist nicht alles perfekt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405794612"/>
      </p:ext>
    </p:extLst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1176" y="549275"/>
            <a:ext cx="2627747" cy="6114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3200" b="1" dirty="0" smtClean="0">
                <a:latin typeface="Arial" charset="0"/>
              </a:rPr>
              <a:t>Hehre Ziele</a:t>
            </a:r>
            <a:r>
              <a:rPr lang="de-CH" sz="4000" b="1" dirty="0" smtClean="0">
                <a:latin typeface="Arial" charset="0"/>
              </a:rPr>
              <a:t/>
            </a:r>
            <a:br>
              <a:rPr lang="de-CH" sz="4000" b="1" dirty="0" smtClean="0">
                <a:latin typeface="Arial" charset="0"/>
              </a:rPr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endParaRPr lang="de-CH" sz="2000" dirty="0" smtClean="0">
              <a:latin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74138" y="1592796"/>
            <a:ext cx="8424862" cy="4320480"/>
          </a:xfrm>
        </p:spPr>
        <p:txBody>
          <a:bodyPr/>
          <a:lstStyle/>
          <a:p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Bezahlbaren Wohnraum in guter Qualität</a:t>
            </a: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Aussenräume</a:t>
            </a:r>
          </a:p>
          <a:p>
            <a:pPr lvl="1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Grosszügige Wohnungen</a:t>
            </a:r>
          </a:p>
          <a:p>
            <a:pPr lvl="1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Lebensraum  </a:t>
            </a: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Herausforderungen</a:t>
            </a: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Monokultur</a:t>
            </a:r>
          </a:p>
          <a:p>
            <a:pPr lvl="1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Schlüsselkinder</a:t>
            </a:r>
          </a:p>
          <a:p>
            <a:pPr lvl="1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Vernachlässigter Unterhalt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3200" b="1" dirty="0" smtClean="0">
                <a:latin typeface="Arial" charset="0"/>
              </a:rPr>
              <a:t>  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3350" y="536506"/>
            <a:ext cx="6347594" cy="71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CH" sz="2800" b="1" dirty="0">
                <a:solidFill>
                  <a:schemeClr val="tx2"/>
                </a:solidFill>
                <a:latin typeface="Arial" charset="0"/>
              </a:rPr>
              <a:t>   </a:t>
            </a:r>
            <a:r>
              <a:rPr lang="de-CH" sz="2800" b="1" dirty="0" smtClean="0">
                <a:solidFill>
                  <a:schemeClr val="tx2"/>
                </a:solidFill>
                <a:latin typeface="Arial" charset="0"/>
              </a:rPr>
              <a:t>Herausforderung nach 35 Jahren</a:t>
            </a:r>
            <a:endParaRPr lang="de-CH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133350" y="1679506"/>
            <a:ext cx="8893175" cy="4839216"/>
          </a:xfrm>
        </p:spPr>
        <p:txBody>
          <a:bodyPr/>
          <a:lstStyle/>
          <a:p>
            <a:r>
              <a:rPr lang="de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Tendenz zu «</a:t>
            </a:r>
            <a:r>
              <a:rPr lang="de-CH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Verslummung</a:t>
            </a:r>
            <a:r>
              <a:rPr lang="de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de-CH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Schlüsselkinder</a:t>
            </a:r>
          </a:p>
          <a:p>
            <a:pPr lvl="1"/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Gewalt</a:t>
            </a:r>
          </a:p>
          <a:p>
            <a:pPr lvl="1"/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Billige Wohnungen</a:t>
            </a:r>
            <a:endParaRPr lang="de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Aufbruch ausgelöst</a:t>
            </a:r>
            <a:endParaRPr lang="de-CH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Meldungen KAPO</a:t>
            </a:r>
          </a:p>
          <a:p>
            <a:pPr lvl="1"/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Jugendarbeit</a:t>
            </a:r>
          </a:p>
          <a:p>
            <a:pPr lvl="1"/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Zukunftskonferenzen</a:t>
            </a:r>
          </a:p>
          <a:p>
            <a:pPr lvl="1"/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Round Table Verwaltungen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7390">
            <a:off x="5615876" y="1835474"/>
            <a:ext cx="3204319" cy="4265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672"/>
            <a:ext cx="5898501" cy="8030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2800" b="1" dirty="0" smtClean="0">
                <a:latin typeface="Arial" charset="0"/>
              </a:rPr>
              <a:t>Raumplanung / Denkmalpflege</a:t>
            </a:r>
            <a:endParaRPr lang="de-CH" sz="2800" b="1" dirty="0" smtClean="0">
              <a:latin typeface="Arial" charset="0"/>
            </a:endParaRPr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468313" y="2816932"/>
            <a:ext cx="8424862" cy="2344476"/>
          </a:xfrm>
        </p:spPr>
        <p:txBody>
          <a:bodyPr/>
          <a:lstStyle/>
          <a:p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Aufnahme in Kataster</a:t>
            </a:r>
            <a:endParaRPr lang="de-CH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Schutzwürdige Bauten</a:t>
            </a:r>
          </a:p>
          <a:p>
            <a:pPr lvl="1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Schutzwürdiges Quartier</a:t>
            </a:r>
          </a:p>
          <a:p>
            <a:pPr lvl="1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Elemente die einer guten Zukunft im Wege stehen</a:t>
            </a:r>
          </a:p>
          <a:p>
            <a:pPr lvl="1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Notwendigkeit zum Handeln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2014">
            <a:off x="5383870" y="1304422"/>
            <a:ext cx="2900966" cy="2540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260" y="424136"/>
            <a:ext cx="842486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3200" b="1" dirty="0" smtClean="0">
                <a:latin typeface="Arial" charset="0"/>
              </a:rPr>
              <a:t>Zukunft Sonnhalde</a:t>
            </a:r>
            <a:endParaRPr lang="de-CH" sz="3200" b="1" dirty="0" smtClean="0">
              <a:latin typeface="Arial" charset="0"/>
            </a:endParaRPr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216248" y="1567136"/>
            <a:ext cx="8892987" cy="4670176"/>
          </a:xfrm>
        </p:spPr>
        <p:txBody>
          <a:bodyPr/>
          <a:lstStyle/>
          <a:p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Problemteil Zentrum Sonnhalde</a:t>
            </a:r>
          </a:p>
          <a:p>
            <a:pPr lvl="1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Trutzburg </a:t>
            </a:r>
          </a:p>
          <a:p>
            <a:pPr lvl="1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Schutzwürdige Elemente</a:t>
            </a:r>
          </a:p>
          <a:p>
            <a:pPr lvl="1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Rechte und Pflichten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Ziele</a:t>
            </a:r>
            <a:endParaRPr lang="de-CH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Aufwertung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Eingangstor</a:t>
            </a:r>
          </a:p>
          <a:p>
            <a:pPr lvl="1"/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Schweizer Trilogie überwinden!!</a:t>
            </a:r>
            <a:endParaRPr lang="de-CH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653" y="2105618"/>
            <a:ext cx="3772588" cy="2301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464575" y="1880828"/>
            <a:ext cx="8424862" cy="4428492"/>
          </a:xfrm>
        </p:spPr>
        <p:txBody>
          <a:bodyPr/>
          <a:lstStyle/>
          <a:p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Herausforderungen</a:t>
            </a: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Eigentumsverhältnisse</a:t>
            </a:r>
          </a:p>
          <a:p>
            <a:pPr lvl="1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Denkmalpflege </a:t>
            </a: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Baurechtliche Fragen</a:t>
            </a: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Nachbarschaftliche Frage</a:t>
            </a: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23863"/>
            <a:ext cx="84248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3200" b="1" dirty="0" smtClean="0">
                <a:latin typeface="Arial" charset="0"/>
              </a:rPr>
              <a:t>Zukunft Sonnhalde</a:t>
            </a:r>
            <a:endParaRPr lang="de-CH" sz="32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1600201"/>
            <a:ext cx="8424862" cy="2908920"/>
          </a:xfrm>
        </p:spPr>
        <p:txBody>
          <a:bodyPr/>
          <a:lstStyle/>
          <a:p>
            <a:pPr marL="0" indent="0">
              <a:buNone/>
            </a:pPr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Lösungen:</a:t>
            </a:r>
          </a:p>
          <a:p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Kauf der Liegenschaft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Wettbewerb unter Einbezug der Denkmalpflege</a:t>
            </a:r>
            <a:endParaRPr lang="de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Quartiererhaltungszone  -  Gestaltungsplan</a:t>
            </a:r>
          </a:p>
          <a:p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Auflösung von Rechten und Pflichten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498154"/>
            <a:ext cx="842486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CH" sz="3200" b="1" kern="0" dirty="0" smtClean="0">
                <a:latin typeface="Arial" charset="0"/>
              </a:rPr>
              <a:t>Zukunft Sonnhalde</a:t>
            </a:r>
            <a:endParaRPr lang="de-CH" sz="3200" b="1" kern="0" dirty="0" smtClean="0"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2643">
            <a:off x="4954333" y="3511004"/>
            <a:ext cx="4019431" cy="24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1600201"/>
            <a:ext cx="8424862" cy="2908920"/>
          </a:xfrm>
        </p:spPr>
        <p:txBody>
          <a:bodyPr/>
          <a:lstStyle/>
          <a:p>
            <a:pPr marL="0" indent="0">
              <a:buNone/>
            </a:pPr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Wettbewerbsergebnis:</a:t>
            </a:r>
          </a:p>
          <a:p>
            <a:pPr marL="0" indent="0">
              <a:buNone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498154"/>
            <a:ext cx="842486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CH" sz="3200" b="1" kern="0" dirty="0" smtClean="0">
                <a:latin typeface="Arial" charset="0"/>
              </a:rPr>
              <a:t>Zukunft Sonnhalde</a:t>
            </a:r>
            <a:endParaRPr lang="de-CH" sz="3200" b="1" kern="0" dirty="0" smtClean="0"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lum bright="-9000" contrast="15000"/>
          </a:blip>
          <a:stretch>
            <a:fillRect/>
          </a:stretch>
        </p:blipFill>
        <p:spPr>
          <a:xfrm>
            <a:off x="460219" y="2075019"/>
            <a:ext cx="5220616" cy="30486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734" y="1376448"/>
            <a:ext cx="2741317" cy="204926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lum bright="-29000" contrast="13000"/>
          </a:blip>
          <a:stretch>
            <a:fillRect/>
          </a:stretch>
        </p:blipFill>
        <p:spPr>
          <a:xfrm>
            <a:off x="4883031" y="3079391"/>
            <a:ext cx="4220100" cy="24612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89" y="4058798"/>
            <a:ext cx="3820540" cy="267560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608736" y="5949280"/>
            <a:ext cx="17887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Wie weiter?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50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</Words>
  <Application>Microsoft Office PowerPoint</Application>
  <PresentationFormat>Benutzerdefiniert</PresentationFormat>
  <Paragraphs>125</Paragraphs>
  <Slides>10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Standarddesign</vt:lpstr>
      <vt:lpstr>Document</vt:lpstr>
      <vt:lpstr>Göhnersiedlung  Sonnhalde  Aufbruch in die Zukunft </vt:lpstr>
      <vt:lpstr>1970 eine Vorzeigesiedlung</vt:lpstr>
      <vt:lpstr>Hehre Ziele  </vt:lpstr>
      <vt:lpstr>    </vt:lpstr>
      <vt:lpstr>Raumplanung / Denkmalpflege</vt:lpstr>
      <vt:lpstr>Zukunft Sonnhalde</vt:lpstr>
      <vt:lpstr>Zukunft Sonnhalde</vt:lpstr>
      <vt:lpstr>PowerPoint-Präsentation</vt:lpstr>
      <vt:lpstr>PowerPoint-Präsentation</vt:lpstr>
      <vt:lpstr>Fazit und Fragen</vt:lpstr>
    </vt:vector>
  </TitlesOfParts>
  <Company>Gemeinde Regensdorf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Trottmann Stefan</dc:creator>
  <cp:lastModifiedBy>Maximilian Walter</cp:lastModifiedBy>
  <cp:revision>714</cp:revision>
  <cp:lastPrinted>2018-11-16T11:31:41Z</cp:lastPrinted>
  <dcterms:created xsi:type="dcterms:W3CDTF">2003-01-14T16:48:17Z</dcterms:created>
  <dcterms:modified xsi:type="dcterms:W3CDTF">2018-11-16T11:34:23Z</dcterms:modified>
</cp:coreProperties>
</file>